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266" r:id="rId6"/>
    <p:sldId id="267" r:id="rId7"/>
    <p:sldId id="268" r:id="rId8"/>
    <p:sldId id="269" r:id="rId9"/>
    <p:sldId id="263" r:id="rId10"/>
    <p:sldId id="270" r:id="rId11"/>
    <p:sldId id="271" r:id="rId12"/>
    <p:sldId id="272" r:id="rId13"/>
    <p:sldId id="273" r:id="rId14"/>
    <p:sldId id="264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47E"/>
    <a:srgbClr val="5D433E"/>
    <a:srgbClr val="4A3632"/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DAF74-C855-42A2-BA25-AC3EB37EBAFB}" type="datetimeFigureOut">
              <a:rPr lang="fr-CH" smtClean="0"/>
              <a:t>31.08.2016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5E5DA-A29F-47EF-9256-E089E83DC44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0652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5488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955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74913"/>
            <a:ext cx="10515600" cy="458730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3"/>
          </p:nvPr>
        </p:nvSpPr>
        <p:spPr>
          <a:xfrm>
            <a:off x="839788" y="1076271"/>
            <a:ext cx="10514012" cy="608691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5920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400"/>
            </a:lvl1pPr>
          </a:lstStyle>
          <a:p>
            <a:r>
              <a:rPr lang="fr-FR" dirty="0"/>
              <a:t>Modifiez le style du titre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39273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076272"/>
            <a:ext cx="5181600" cy="52859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076271"/>
            <a:ext cx="5181600" cy="52859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211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076271"/>
            <a:ext cx="5157787" cy="608691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774913"/>
            <a:ext cx="5157787" cy="458730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076271"/>
            <a:ext cx="5183188" cy="608691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1774913"/>
            <a:ext cx="5183188" cy="458730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  <p:sp>
        <p:nvSpPr>
          <p:cNvPr id="27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1194"/>
          </a:xfrm>
          <a:prstGeom prst="roundRect">
            <a:avLst/>
          </a:prstGeom>
          <a:solidFill>
            <a:srgbClr val="5D433E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5972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1194"/>
          </a:xfrm>
          <a:prstGeom prst="roundRect">
            <a:avLst/>
          </a:prstGeom>
          <a:solidFill>
            <a:srgbClr val="5D433E"/>
          </a:solidFill>
          <a:ln w="127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078787"/>
            <a:ext cx="10515600" cy="528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452171"/>
            <a:ext cx="2743200" cy="2693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marL="108000"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452171"/>
            <a:ext cx="4114800" cy="2693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452171"/>
            <a:ext cx="2743200" cy="2693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marL="108000" algn="r">
              <a:defRPr sz="1200" b="1">
                <a:solidFill>
                  <a:schemeClr val="bg1"/>
                </a:solidFill>
              </a:defRPr>
            </a:lvl1pPr>
          </a:lstStyle>
          <a:p>
            <a:fld id="{8D9A8082-058E-4BD4-9C7A-83966E895301}" type="slidenum">
              <a:rPr lang="fr-CH" smtClean="0"/>
              <a:pPr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47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</p:sldLayoutIdLst>
  <p:hf hdr="0"/>
  <p:txStyles>
    <p:titleStyle>
      <a:lvl1pPr marL="216000"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9B47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9B47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9B47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9B47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9B47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761906"/>
            <a:ext cx="12192000" cy="10960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65" y="1256329"/>
            <a:ext cx="4747470" cy="307648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87677" y="5848288"/>
            <a:ext cx="4267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Vaucher</a:t>
            </a:r>
            <a:r>
              <a:rPr lang="fr-CH" dirty="0"/>
              <a:t> Joël</a:t>
            </a:r>
          </a:p>
          <a:p>
            <a:r>
              <a:rPr lang="fr-CH" dirty="0" err="1"/>
              <a:t>Ombang</a:t>
            </a:r>
            <a:r>
              <a:rPr lang="fr-CH" dirty="0"/>
              <a:t> </a:t>
            </a:r>
            <a:r>
              <a:rPr lang="fr-CH" dirty="0" err="1"/>
              <a:t>Ndo</a:t>
            </a:r>
            <a:r>
              <a:rPr lang="fr-CH" dirty="0"/>
              <a:t> Charles</a:t>
            </a:r>
          </a:p>
          <a:p>
            <a:r>
              <a:rPr lang="fr-CH" dirty="0"/>
              <a:t>Rodrigues Lourenço Daniel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9" y="6051840"/>
            <a:ext cx="3081901" cy="51622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636950" y="5986787"/>
            <a:ext cx="426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/>
              <a:t>2281.1 – Projet P2 INF (HES d’été)</a:t>
            </a:r>
          </a:p>
          <a:p>
            <a:pPr algn="r"/>
            <a:r>
              <a:rPr lang="fr-CH" dirty="0"/>
              <a:t>9 septembre 2016</a:t>
            </a:r>
          </a:p>
        </p:txBody>
      </p:sp>
    </p:spTree>
    <p:extLst>
      <p:ext uri="{BB962C8B-B14F-4D97-AF65-F5344CB8AC3E}">
        <p14:creationId xmlns:p14="http://schemas.microsoft.com/office/powerpoint/2010/main" val="124945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0" end="1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Problèmes &amp; Améliorations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557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Problèmes &amp; Améliorations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11</a:t>
            </a:fld>
            <a:endParaRPr lang="fr-CH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CH" dirty="0"/>
              <a:t>Problèmes</a:t>
            </a:r>
          </a:p>
        </p:txBody>
      </p:sp>
    </p:spTree>
    <p:extLst>
      <p:ext uri="{BB962C8B-B14F-4D97-AF65-F5344CB8AC3E}">
        <p14:creationId xmlns:p14="http://schemas.microsoft.com/office/powerpoint/2010/main" val="10535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Problèmes &amp; Améliorations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12</a:t>
            </a:fld>
            <a:endParaRPr lang="fr-CH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CH" dirty="0"/>
              <a:t>Améliorations</a:t>
            </a:r>
          </a:p>
        </p:txBody>
      </p:sp>
    </p:spTree>
    <p:extLst>
      <p:ext uri="{BB962C8B-B14F-4D97-AF65-F5344CB8AC3E}">
        <p14:creationId xmlns:p14="http://schemas.microsoft.com/office/powerpoint/2010/main" val="253328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000" end="2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Conclusions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9198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489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15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2594616"/>
            <a:ext cx="10515600" cy="900000"/>
          </a:xfrm>
        </p:spPr>
        <p:txBody>
          <a:bodyPr>
            <a:normAutofit/>
          </a:bodyPr>
          <a:lstStyle/>
          <a:p>
            <a:r>
              <a:rPr lang="fr-CH" sz="4800" dirty="0"/>
              <a:t>Merci de votre attention !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954467" y="3403874"/>
            <a:ext cx="6283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400" dirty="0">
                <a:solidFill>
                  <a:srgbClr val="49B47E"/>
                </a:solidFill>
              </a:rPr>
              <a:t> 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91794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Sommaire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 err="1"/>
              <a:t>Travel</a:t>
            </a:r>
            <a:r>
              <a:rPr lang="fr-CH" dirty="0"/>
              <a:t> Time Guy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2</a:t>
            </a:fld>
            <a:endParaRPr lang="fr-CH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38200" y="1078787"/>
            <a:ext cx="10515600" cy="528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>
                <a:solidFill>
                  <a:srgbClr val="49B47E"/>
                </a:solidFill>
              </a:rPr>
              <a:t>Objectif du projet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>
                <a:solidFill>
                  <a:srgbClr val="49B47E"/>
                </a:solidFill>
              </a:rPr>
              <a:t>Choix de développement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>
                <a:solidFill>
                  <a:srgbClr val="49B47E"/>
                </a:solidFill>
              </a:rPr>
              <a:t>Outils de développement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>
                <a:solidFill>
                  <a:srgbClr val="49B47E"/>
                </a:solidFill>
              </a:rPr>
              <a:t>Démonstration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>
                <a:solidFill>
                  <a:srgbClr val="49B47E"/>
                </a:solidFill>
              </a:rPr>
              <a:t>Problèmes rencontrés et améliorations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>
                <a:solidFill>
                  <a:srgbClr val="49B47E"/>
                </a:solidFill>
              </a:rPr>
              <a:t>Conclusion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>
                <a:solidFill>
                  <a:srgbClr val="49B47E"/>
                </a:solidFill>
              </a:rPr>
              <a:t>Questions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fr-CH" dirty="0">
              <a:solidFill>
                <a:srgbClr val="49B4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7238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3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du projet</a:t>
            </a:r>
          </a:p>
        </p:txBody>
      </p:sp>
    </p:spTree>
    <p:extLst>
      <p:ext uri="{BB962C8B-B14F-4D97-AF65-F5344CB8AC3E}">
        <p14:creationId xmlns:p14="http://schemas.microsoft.com/office/powerpoint/2010/main" val="3583146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Objectifs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30058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0" end="61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5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de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120402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Choix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404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0" end="4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7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Outils de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704530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Outils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184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0" end="31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Démonstration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647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149</Words>
  <Application>Microsoft Office PowerPoint</Application>
  <PresentationFormat>Grand écran</PresentationFormat>
  <Paragraphs>71</Paragraphs>
  <Slides>15</Slides>
  <Notes>0</Notes>
  <HiddenSlides>0</HiddenSlides>
  <MMClips>6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Thème Office</vt:lpstr>
      <vt:lpstr>Présentation PowerPoint</vt:lpstr>
      <vt:lpstr>Sommaire</vt:lpstr>
      <vt:lpstr>Objectifs du projet</vt:lpstr>
      <vt:lpstr>Objectifs du projet</vt:lpstr>
      <vt:lpstr>Choix de développement</vt:lpstr>
      <vt:lpstr>Choix de développement</vt:lpstr>
      <vt:lpstr>Outils de développement</vt:lpstr>
      <vt:lpstr>Outils de développement</vt:lpstr>
      <vt:lpstr>Démonstration</vt:lpstr>
      <vt:lpstr>Problèmes &amp; Améliorations</vt:lpstr>
      <vt:lpstr>Problèmes &amp; Améliorations</vt:lpstr>
      <vt:lpstr>Problèmes &amp; Améliorations</vt:lpstr>
      <vt:lpstr>Conclusions</vt:lpstr>
      <vt:lpstr>Conclusion</vt:lpstr>
      <vt:lpstr>Merci de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Rodrigues Lourenço Daniel</dc:creator>
  <cp:lastModifiedBy>Rodrigues Lourenço Daniel</cp:lastModifiedBy>
  <cp:revision>34</cp:revision>
  <dcterms:created xsi:type="dcterms:W3CDTF">2016-08-29T11:16:33Z</dcterms:created>
  <dcterms:modified xsi:type="dcterms:W3CDTF">2016-08-31T13:24:56Z</dcterms:modified>
</cp:coreProperties>
</file>